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BA7EC9-D1A3-00EF-ACB2-3733505B35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A7DB8-C812-8D83-D08E-2C99BCB12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A15F-8FC1-4D90-98F9-700D44A7F15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6CA72-7E1E-FFEC-57DF-F97044D64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9A309-693A-43D8-8F81-59CAA2D49C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55FC-1A84-4C3D-9F34-6F5BEFFF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46B7-2708-4D76-AD56-903B42BC47C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4E27-8351-446C-AD50-23CE66BC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39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4E27-8351-446C-AD50-23CE66BCBE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20F1-D053-BF4B-2584-7B5557853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BE57C-4613-4287-3BC7-A137C66DF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356CA-EF44-0DFB-885F-7CEDED47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F88D-F75D-8045-9043-D1689755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81B9-5C30-CFEA-37A8-D2492E9C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1BFB-043F-AE21-E97C-59D5E3F6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D29A-F7BF-3F6A-D03A-E0FAF4161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14F2-D866-BD4C-91A0-D0FFAAD9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FEA3-892F-5499-84FD-EB083651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BCA4-191C-471E-E073-E44CEAB7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800FB-68B1-6817-3BBE-34D61E7A9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5EE7-3496-FC52-EC2C-FC257A443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3D53-61AB-3C83-F64A-0BD5650B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99FC-3C35-0466-FB39-731D7F0D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263E-A9B0-020B-F534-077E1EEC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DBD-73AD-C0D3-B9EF-4F80FC01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E489-3CAE-59D7-5F05-EFC0C334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92888-9244-7F93-5EE4-6DD50A49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39D7-A443-D21D-30DD-5FAAE299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67EE5-9F8B-2818-1F17-41E102CF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7B92-3251-259F-17F3-CA300EC8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C44F2-DD2B-4821-DA0F-F98C4FA7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B6D9E-9E52-1131-792A-01042C22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AC95-D1D8-FE55-7230-EFC7EF44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D5ED-AFA1-3710-62B1-0CC9B18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4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2978-A33F-0A1A-7A5F-6367F000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8CBA-C7CC-F1B1-8F35-DD7D14DFA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73A2-40EB-F01B-1295-0C8CEA27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569E1-8E67-8EF9-42FE-B97554B5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6BB64-4011-726F-77E2-AD01948D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3461F-08EC-B10D-82FF-78D15B3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5C6B-DDB5-ED92-559B-EF65770F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51630-1A09-7874-2E7E-5797288D0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11335-3E9B-691F-193C-A056CFF86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D947A-CDEA-ED58-2D37-BC9F60280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6D1BF-245D-2C83-7EF1-65839411F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D4EC3-E147-9059-1C25-F7338B5E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2C6CF-F55E-2C64-2E43-297B9D2C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F6C3E-2C55-3FCC-8514-2D3085CD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BEC0-54BB-7C8F-5491-8462D3A4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F8609-C5C7-033A-77E5-7FF0C61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FBA9-9E6D-B126-DD7F-85ABF894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7AFB-480C-985C-BFEE-570BF163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58181-FAAB-B20A-1593-B4325069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7C37C-957A-67AF-048A-868C2DF0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EA720-B259-481E-0547-7CB9F1C6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C57-944A-4083-B876-B6AEE812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1808-2B81-ECEC-8EF9-05685FBB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D54AD-25D3-7454-E0F9-1DE64C904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0A427-0B80-3AC3-E05E-429BD99B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6EDAB-14DD-02E6-2E79-4B39DF5C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1FC09-EA5F-73D9-29F1-0334E3D1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C88B-06CC-1D83-1329-D1822DE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ABB2F-2C53-4DAA-2FB9-B967CEE67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7C5FE-107D-777B-D39F-722FEAEF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6CCCB-7545-8ED8-2113-38B60534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7736D-430F-AC19-A5B5-E2DF4E3E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0B755-6164-F15E-745E-4E2B9D97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D668F-2130-BB0C-7185-516054AB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371EA-A0FB-0FAC-16F2-C539D97A5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63FD-5288-7F9F-032C-D56F11AC2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E456-BA15-EE4B-A850-F4FB4856B5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A611-1D98-8169-1418-CFC27807F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C346-904E-63A4-0D7E-86104315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5007-C13E-EB45-B1FF-3AA5A035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watch with a blue background&#10;&#10;Description automatically generated">
            <a:extLst>
              <a:ext uri="{FF2B5EF4-FFF2-40B4-BE49-F238E27FC236}">
                <a16:creationId xmlns:a16="http://schemas.microsoft.com/office/drawing/2014/main" id="{D2B7DA8B-D41A-441A-81DB-F639D0FE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NhbG1pYjwvVXNlck5hbWU+PERhdGVUaW1lPjMvNS8yMDI0IDEyOjM5OjU4IEFNPC9EYXRlVGltZT48TGFiZWxTdHJpbmc+Tm8gTWFya2luZzwvTGFiZWxTdHJpbmc+PC9pdGVtPjwvbGFiZWxIaXN0b3J5Pg=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Props1.xml><?xml version="1.0" encoding="utf-8"?>
<ds:datastoreItem xmlns:ds="http://schemas.openxmlformats.org/officeDocument/2006/customXml" ds:itemID="{151BDCFB-5169-4872-9BC6-D0E482DBBEAF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E82E136-9D87-4C06-8D2F-0C5F62E851F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Dingcong</dc:creator>
  <cp:lastModifiedBy>Salmi, Brett</cp:lastModifiedBy>
  <cp:revision>2</cp:revision>
  <dcterms:created xsi:type="dcterms:W3CDTF">2024-02-28T18:23:32Z</dcterms:created>
  <dcterms:modified xsi:type="dcterms:W3CDTF">2024-03-05T00:39:58Z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d4392c2d-a46e-43a3-83d1-ded1a6b70884</vt:lpwstr>
  </property>
  <property fmtid="{D5CDD505-2E9C-101B-9397-08002B2CF9AE}" pid="3" name="bjDocumentSecurityLabel">
    <vt:lpwstr>No Marking</vt:lpwstr>
  </property>
  <property fmtid="{D5CDD505-2E9C-101B-9397-08002B2CF9AE}" pid="4" name="bjClsUserRVM">
    <vt:lpwstr>[]</vt:lpwstr>
  </property>
  <property fmtid="{D5CDD505-2E9C-101B-9397-08002B2CF9AE}" pid="5" name="bjSaver">
    <vt:lpwstr>YXUg1EbUfVk7eOIJ7M8BLRuGPv97hLqP</vt:lpwstr>
  </property>
  <property fmtid="{D5CDD505-2E9C-101B-9397-08002B2CF9AE}" pid="6" name="bjLabelHistoryID">
    <vt:lpwstr>{151BDCFB-5169-4872-9BC6-D0E482DBBEAF}</vt:lpwstr>
  </property>
</Properties>
</file>